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61" r:id="rId4"/>
    <p:sldId id="259" r:id="rId5"/>
    <p:sldId id="262" r:id="rId6"/>
    <p:sldId id="260" r:id="rId7"/>
    <p:sldId id="264" r:id="rId8"/>
    <p:sldId id="265" r:id="rId9"/>
    <p:sldId id="266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07"/>
    <p:restoredTop sz="92564"/>
  </p:normalViewPr>
  <p:slideViewPr>
    <p:cSldViewPr snapToGrid="0" snapToObjects="1">
      <p:cViewPr varScale="1">
        <p:scale>
          <a:sx n="126" d="100"/>
          <a:sy n="126" d="100"/>
        </p:scale>
        <p:origin x="200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EFC99-44AD-1945-881A-B168E1374365}" type="datetimeFigureOut">
              <a:rPr lang="en-US" smtClean="0"/>
              <a:t>8/31/17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CFE78-EF95-7F42-9517-104EB5198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6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C66F-26F0-AC48-9F30-5721F3803490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B037-072C-0D41-8BEA-724EF1330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67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C66F-26F0-AC48-9F30-5721F3803490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B037-072C-0D41-8BEA-724EF1330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0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C66F-26F0-AC48-9F30-5721F3803490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B037-072C-0D41-8BEA-724EF1330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03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C66F-26F0-AC48-9F30-5721F3803490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B037-072C-0D41-8BEA-724EF1330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12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C66F-26F0-AC48-9F30-5721F3803490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B037-072C-0D41-8BEA-724EF1330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31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C66F-26F0-AC48-9F30-5721F3803490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B037-072C-0D41-8BEA-724EF1330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7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C66F-26F0-AC48-9F30-5721F3803490}" type="datetimeFigureOut">
              <a:rPr lang="en-US" smtClean="0"/>
              <a:t>8/31/17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B037-072C-0D41-8BEA-724EF1330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4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C66F-26F0-AC48-9F30-5721F3803490}" type="datetimeFigureOut">
              <a:rPr lang="en-US" smtClean="0"/>
              <a:t>8/31/17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B037-072C-0D41-8BEA-724EF1330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96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C66F-26F0-AC48-9F30-5721F3803490}" type="datetimeFigureOut">
              <a:rPr lang="en-US" smtClean="0"/>
              <a:t>8/31/17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B037-072C-0D41-8BEA-724EF1330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77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C66F-26F0-AC48-9F30-5721F3803490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B037-072C-0D41-8BEA-724EF1330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3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C66F-26F0-AC48-9F30-5721F3803490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B037-072C-0D41-8BEA-724EF1330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7C66F-26F0-AC48-9F30-5721F3803490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9B037-072C-0D41-8BEA-724EF1330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60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/>
              <a:t>RESULTS EXPLANATION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Details about the evaluation dataset</a:t>
            </a:r>
          </a:p>
          <a:p>
            <a:endParaRPr lang="en-US" dirty="0" smtClean="0"/>
          </a:p>
          <a:p>
            <a:r>
              <a:rPr lang="en-US" dirty="0" smtClean="0"/>
              <a:t>Experiment set-up </a:t>
            </a:r>
          </a:p>
          <a:p>
            <a:endParaRPr lang="en-US" dirty="0" smtClean="0"/>
          </a:p>
          <a:p>
            <a:r>
              <a:rPr lang="en-US" dirty="0" smtClean="0"/>
              <a:t>Experiments and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5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2410" y="2214042"/>
            <a:ext cx="10515600" cy="8042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smtClean="0">
                <a:solidFill>
                  <a:srgbClr val="FF0000"/>
                </a:solidFill>
              </a:rPr>
              <a:t>I will head over to my notebook</a:t>
            </a:r>
            <a:endParaRPr lang="en-US" sz="4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75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E</a:t>
            </a:r>
            <a:r>
              <a:rPr lang="en-US" smtClean="0"/>
              <a:t>valuation dataset</a:t>
            </a:r>
            <a:br>
              <a:rPr lang="en-US" smtClean="0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305" y="2610552"/>
            <a:ext cx="10515600" cy="16377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 smtClean="0"/>
              <a:t>Just so we are on the same page and to explain variations which may occur in model accuracy figures!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1623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2410" y="2214042"/>
            <a:ext cx="10515600" cy="8042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smtClean="0">
                <a:solidFill>
                  <a:srgbClr val="FF0000"/>
                </a:solidFill>
              </a:rPr>
              <a:t>I will head over to my notebook</a:t>
            </a:r>
            <a:endParaRPr lang="en-US" sz="4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079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 set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1421" y="3015154"/>
            <a:ext cx="10515600" cy="10875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dirty="0" smtClean="0"/>
              <a:t>Again just to ensure </a:t>
            </a:r>
            <a:r>
              <a:rPr lang="en-US" sz="4000" smtClean="0"/>
              <a:t>the process is well understood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1549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2410" y="2214042"/>
            <a:ext cx="10515600" cy="8042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smtClean="0">
                <a:solidFill>
                  <a:srgbClr val="FF0000"/>
                </a:solidFill>
              </a:rPr>
              <a:t>I will head over to my notebook</a:t>
            </a:r>
            <a:endParaRPr lang="en-US" sz="4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4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84" y="17348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Experiment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08320" y="1470698"/>
            <a:ext cx="5926300" cy="468410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98780" y="2542130"/>
            <a:ext cx="4589780" cy="154066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4400" dirty="0" err="1" smtClean="0"/>
              <a:t>Power_state</a:t>
            </a:r>
            <a:r>
              <a:rPr lang="en-US" sz="4400" dirty="0" smtClean="0"/>
              <a:t> </a:t>
            </a:r>
          </a:p>
          <a:p>
            <a:pPr marL="0" indent="0">
              <a:buNone/>
            </a:pPr>
            <a:r>
              <a:rPr lang="en-US" sz="4400" dirty="0" smtClean="0"/>
              <a:t>OR </a:t>
            </a:r>
          </a:p>
          <a:p>
            <a:pPr marL="0" indent="0">
              <a:buNone/>
            </a:pPr>
            <a:r>
              <a:rPr lang="en-US" sz="4400" dirty="0" err="1" smtClean="0"/>
              <a:t>event_type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0501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1" y="2590800"/>
            <a:ext cx="3004819" cy="12090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400" u="sng" dirty="0" err="1" smtClean="0"/>
              <a:t>Overral</a:t>
            </a:r>
            <a:r>
              <a:rPr lang="en-US" sz="4400" u="sng" dirty="0" smtClean="0"/>
              <a:t> accuracy</a:t>
            </a:r>
            <a:r>
              <a:rPr lang="en-US" sz="4400" dirty="0" smtClean="0"/>
              <a:t>: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49601" y="1899707"/>
            <a:ext cx="7570273" cy="31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08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 results-REGION-SEPARATE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54218" y="1690688"/>
            <a:ext cx="6397804" cy="46841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8200" y="1690688"/>
            <a:ext cx="391176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3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 results-REGION-POOLED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0586" y="1208342"/>
            <a:ext cx="3606029" cy="51525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36560" y="1208342"/>
            <a:ext cx="3873033" cy="51525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0399" y="2268341"/>
            <a:ext cx="3531588" cy="14552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6634" y="3905672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Overall accuracy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27434" y="6488668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 region-separate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65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85</Words>
  <Application>Microsoft Macintosh PowerPoint</Application>
  <PresentationFormat>Widescreen</PresentationFormat>
  <Paragraphs>23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RESULTS EXPLANATION</vt:lpstr>
      <vt:lpstr>Evaluation dataset </vt:lpstr>
      <vt:lpstr>PowerPoint Presentation</vt:lpstr>
      <vt:lpstr>Experiment set up</vt:lpstr>
      <vt:lpstr>PowerPoint Presentation</vt:lpstr>
      <vt:lpstr>Experiment results</vt:lpstr>
      <vt:lpstr>Experiment results</vt:lpstr>
      <vt:lpstr>Experiment results-REGION-SEPARATE</vt:lpstr>
      <vt:lpstr>Experiment results-REGION-POOLED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</cp:revision>
  <dcterms:created xsi:type="dcterms:W3CDTF">2017-08-31T12:51:26Z</dcterms:created>
  <dcterms:modified xsi:type="dcterms:W3CDTF">2017-08-31T13:59:48Z</dcterms:modified>
</cp:coreProperties>
</file>